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90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58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16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9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85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17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09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59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89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98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8E10-4D2C-4B93-BAA7-53E51A7E1C2B}" type="datetimeFigureOut">
              <a:rPr lang="ko-KR" altLang="en-US" smtClean="0"/>
              <a:t>2020-04-24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67D7-D1E0-49D5-B120-0A9D1478A6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56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삼성 </a:t>
            </a:r>
            <a:r>
              <a:rPr lang="ko-KR" altLang="en-US" dirty="0" err="1" smtClean="0"/>
              <a:t>덱스</a:t>
            </a:r>
            <a:r>
              <a:rPr lang="ko-KR" altLang="en-US" dirty="0" smtClean="0"/>
              <a:t> 사용방법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663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509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10. </a:t>
            </a:r>
            <a:r>
              <a:rPr lang="ko-KR" altLang="en-US" dirty="0" smtClean="0"/>
              <a:t>로그인 후 동영상 </a:t>
            </a:r>
            <a:r>
              <a:rPr lang="ko-KR" altLang="en-US" dirty="0" smtClean="0"/>
              <a:t>시청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(</a:t>
            </a:r>
            <a:r>
              <a:rPr lang="ko-KR" altLang="en-US" dirty="0" smtClean="0"/>
              <a:t>적용가능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기기 </a:t>
            </a:r>
            <a:r>
              <a:rPr lang="en-US" altLang="ko-KR" dirty="0" smtClean="0"/>
              <a:t>: S10, </a:t>
            </a:r>
            <a:r>
              <a:rPr lang="ko-KR" altLang="en-US" dirty="0" smtClean="0"/>
              <a:t>노트 </a:t>
            </a:r>
            <a:r>
              <a:rPr lang="en-US" altLang="ko-KR" dirty="0" smtClean="0"/>
              <a:t>10, S20 )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618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2132856"/>
            <a:ext cx="87849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 smtClean="0"/>
              <a:t>삼성덱스</a:t>
            </a:r>
            <a:r>
              <a:rPr lang="ko-KR" altLang="en-US" sz="4800" dirty="0" smtClean="0"/>
              <a:t> </a:t>
            </a:r>
            <a:endParaRPr lang="en-US" altLang="ko-KR" sz="4800" dirty="0" smtClean="0"/>
          </a:p>
          <a:p>
            <a:pPr algn="ctr">
              <a:lnSpc>
                <a:spcPct val="150000"/>
              </a:lnSpc>
            </a:pPr>
            <a:r>
              <a:rPr lang="ko-KR" altLang="en-US" sz="4800" dirty="0" smtClean="0"/>
              <a:t>미지원기기 연결방법</a:t>
            </a:r>
            <a:endParaRPr lang="en-US" altLang="ko-KR" sz="4800" dirty="0" smtClean="0"/>
          </a:p>
          <a:p>
            <a:pPr algn="ctr"/>
            <a:r>
              <a:rPr lang="en-US" altLang="ko-KR" sz="4400" dirty="0" smtClean="0"/>
              <a:t>(</a:t>
            </a:r>
            <a:r>
              <a:rPr lang="ko-KR" altLang="en-US" sz="4400" dirty="0" smtClean="0"/>
              <a:t>휴대폰과 모니터 </a:t>
            </a:r>
            <a:r>
              <a:rPr lang="en-US" altLang="ko-KR" sz="4400" dirty="0" smtClean="0"/>
              <a:t>HDMI </a:t>
            </a:r>
            <a:r>
              <a:rPr lang="ko-KR" altLang="en-US" sz="4400" dirty="0" smtClean="0"/>
              <a:t>연결</a:t>
            </a:r>
            <a:r>
              <a:rPr lang="en-US" altLang="ko-KR" sz="4400" dirty="0" smtClean="0"/>
              <a:t>)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815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56084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510" y="476672"/>
            <a:ext cx="70608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HML </a:t>
            </a:r>
            <a:r>
              <a:rPr lang="ko-KR" altLang="en-US" dirty="0" smtClean="0"/>
              <a:t>케이블 구매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덱스미지원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기기일부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덱스지원</a:t>
            </a:r>
            <a:r>
              <a:rPr lang="ko-KR" altLang="en-US" dirty="0" smtClean="0"/>
              <a:t> 및 </a:t>
            </a:r>
            <a:r>
              <a:rPr lang="en-US" altLang="ko-KR" dirty="0" smtClean="0"/>
              <a:t>HDMI</a:t>
            </a:r>
            <a:r>
              <a:rPr lang="ko-KR" altLang="en-US" dirty="0" err="1" smtClean="0"/>
              <a:t>미러링</a:t>
            </a:r>
            <a:r>
              <a:rPr lang="ko-KR" altLang="en-US" dirty="0" smtClean="0"/>
              <a:t> 가능 케이블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91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77481"/>
            <a:ext cx="4187046" cy="3744416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68" y="2060848"/>
            <a:ext cx="4305300" cy="4320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634821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휴대폰 충전단자 형상에 맞는 케이블을 구매 하셔야 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S8 </a:t>
            </a:r>
            <a:r>
              <a:rPr lang="ko-KR" altLang="en-US" dirty="0" smtClean="0"/>
              <a:t>이상기종 부터는 거의 </a:t>
            </a:r>
            <a:r>
              <a:rPr lang="en-US" altLang="ko-KR" dirty="0" smtClean="0"/>
              <a:t>C</a:t>
            </a:r>
            <a:r>
              <a:rPr lang="ko-KR" altLang="en-US" dirty="0" smtClean="0"/>
              <a:t>타입의 단자 입니다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158815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</a:t>
            </a:r>
            <a:r>
              <a:rPr lang="ko-KR" altLang="en-US" dirty="0" smtClean="0"/>
              <a:t>타입 단자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78518" y="159748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필요시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젠더</a:t>
            </a:r>
            <a:r>
              <a:rPr lang="ko-KR" altLang="en-US" dirty="0" smtClean="0"/>
              <a:t> 적용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909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36" y="1600200"/>
            <a:ext cx="4943927" cy="4525963"/>
          </a:xfrm>
        </p:spPr>
      </p:pic>
      <p:sp>
        <p:nvSpPr>
          <p:cNvPr id="5" name="TextBox 4"/>
          <p:cNvSpPr txBox="1"/>
          <p:nvPr/>
        </p:nvSpPr>
        <p:spPr>
          <a:xfrm>
            <a:off x="697361" y="476672"/>
            <a:ext cx="7369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모니터연결시</a:t>
            </a:r>
            <a:r>
              <a:rPr lang="ko-KR" altLang="en-US" dirty="0" smtClean="0"/>
              <a:t> 휴대폰 충전이 불가하기에 동시충전이 가능한 케이블을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구매 하시는 것이 좋습니다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5868144" y="2996952"/>
            <a:ext cx="158417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31234" y="2591881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USB </a:t>
            </a:r>
            <a:r>
              <a:rPr lang="ko-KR" altLang="en-US" dirty="0" smtClean="0"/>
              <a:t>충전케이블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392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24252" y="3308628"/>
            <a:ext cx="4884420" cy="166878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12" y="1700808"/>
            <a:ext cx="5242609" cy="3769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휴대폰과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혹은 모니터를 연결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916832"/>
            <a:ext cx="137249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HDMI </a:t>
            </a:r>
            <a:r>
              <a:rPr lang="ko-KR" altLang="en-US" b="1" dirty="0" smtClean="0">
                <a:solidFill>
                  <a:srgbClr val="FF0000"/>
                </a:solidFill>
              </a:rPr>
              <a:t>단자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6050036" y="2286164"/>
            <a:ext cx="250156" cy="4227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3296" y="4581128"/>
            <a:ext cx="132279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충전용</a:t>
            </a:r>
            <a:r>
              <a:rPr lang="en-US" altLang="ko-KR" b="1" dirty="0" smtClean="0">
                <a:solidFill>
                  <a:srgbClr val="FF0000"/>
                </a:solidFill>
              </a:rPr>
              <a:t>USB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직선 화살표 연결선 11"/>
          <p:cNvCxnSpPr>
            <a:stCxn id="10" idx="3"/>
          </p:cNvCxnSpPr>
          <p:nvPr/>
        </p:nvCxnSpPr>
        <p:spPr>
          <a:xfrm flipV="1">
            <a:off x="5096094" y="4005064"/>
            <a:ext cx="1079020" cy="7607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5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46053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625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TV</a:t>
            </a:r>
            <a:r>
              <a:rPr lang="ko-KR" altLang="en-US" dirty="0" smtClean="0"/>
              <a:t>에서 연결된 </a:t>
            </a:r>
            <a:r>
              <a:rPr lang="en-US" altLang="ko-KR" dirty="0" smtClean="0"/>
              <a:t>HDMI </a:t>
            </a:r>
            <a:r>
              <a:rPr lang="ko-KR" altLang="en-US" dirty="0" smtClean="0"/>
              <a:t>단자를 선택해서 사용 하시면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941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3" y="2780928"/>
            <a:ext cx="8060552" cy="3672408"/>
          </a:xfrm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모니터 혹은 </a:t>
            </a:r>
            <a:r>
              <a:rPr lang="en-US" altLang="ko-KR" dirty="0" smtClean="0"/>
              <a:t>TV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HDMI </a:t>
            </a:r>
            <a:r>
              <a:rPr lang="ko-KR" altLang="en-US" dirty="0" smtClean="0"/>
              <a:t>단자가 없는 경우 </a:t>
            </a:r>
            <a:r>
              <a:rPr lang="en-US" altLang="ko-KR" dirty="0" smtClean="0"/>
              <a:t>HDMI </a:t>
            </a:r>
            <a:r>
              <a:rPr lang="en-US" altLang="ko-KR" dirty="0"/>
              <a:t>TO VGA </a:t>
            </a:r>
            <a:r>
              <a:rPr lang="ko-KR" altLang="en-US" dirty="0" smtClean="0"/>
              <a:t>컨버터 를 사용하여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연결은 가능하나 </a:t>
            </a:r>
            <a:r>
              <a:rPr lang="en-US" altLang="ko-KR" dirty="0" smtClean="0"/>
              <a:t>VGA </a:t>
            </a:r>
            <a:r>
              <a:rPr lang="ko-KR" altLang="en-US" dirty="0" smtClean="0"/>
              <a:t>단자는 음성출력이 없기 때문에 아래처럼 오디오를 연결할 수 있는 컨버터를 구매 하셔야 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FF0000"/>
                </a:solidFill>
              </a:rPr>
              <a:t>- </a:t>
            </a:r>
            <a:r>
              <a:rPr lang="ko-KR" altLang="en-US" dirty="0" err="1" smtClean="0">
                <a:solidFill>
                  <a:srgbClr val="FF0000"/>
                </a:solidFill>
              </a:rPr>
              <a:t>구매전</a:t>
            </a:r>
            <a:r>
              <a:rPr lang="ko-KR" altLang="en-US" dirty="0" smtClean="0">
                <a:solidFill>
                  <a:srgbClr val="FF0000"/>
                </a:solidFill>
              </a:rPr>
              <a:t> 영상의 입</a:t>
            </a:r>
            <a:r>
              <a:rPr lang="en-US" altLang="ko-KR" dirty="0" smtClean="0">
                <a:solidFill>
                  <a:srgbClr val="FF0000"/>
                </a:solidFill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</a:rPr>
              <a:t>출력 방향과 단자형상을 반드시 고려하셔야 합니다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  <a:p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4132" y="2245514"/>
            <a:ext cx="247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HDMI TO VGA </a:t>
            </a:r>
            <a:r>
              <a:rPr lang="ko-KR" altLang="en-US" dirty="0" smtClean="0"/>
              <a:t>컨버터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635896" y="2996952"/>
            <a:ext cx="1440160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092280" y="3075518"/>
            <a:ext cx="1440160" cy="1505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164288" y="5157193"/>
            <a:ext cx="1296144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65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3003"/>
            <a:ext cx="8784976" cy="51435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267744" y="1844824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75656" y="2708920"/>
            <a:ext cx="24482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PC </a:t>
            </a:r>
            <a:r>
              <a:rPr lang="ko-KR" altLang="en-US" dirty="0" smtClean="0"/>
              <a:t>인터넷을 열고 </a:t>
            </a:r>
            <a:r>
              <a:rPr lang="ko-KR" altLang="en-US" dirty="0" err="1" smtClean="0"/>
              <a:t>검색창에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삼성덱스</a:t>
            </a:r>
            <a:r>
              <a:rPr lang="ko-KR" altLang="en-US" dirty="0" smtClean="0"/>
              <a:t> 검색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검색된 </a:t>
            </a:r>
            <a:r>
              <a:rPr lang="ko-KR" altLang="en-US" dirty="0" err="1" smtClean="0"/>
              <a:t>삼성덱스</a:t>
            </a:r>
            <a:r>
              <a:rPr lang="ko-KR" altLang="en-US" dirty="0" smtClean="0"/>
              <a:t> </a:t>
            </a:r>
            <a:r>
              <a:rPr lang="ko-KR" altLang="en-US" dirty="0" smtClean="0"/>
              <a:t>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36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87623" y="727829"/>
            <a:ext cx="3124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덱스</a:t>
            </a:r>
            <a:r>
              <a:rPr lang="ko-KR" altLang="en-US" dirty="0" smtClean="0"/>
              <a:t> 프로그램 설치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(</a:t>
            </a:r>
            <a:r>
              <a:rPr lang="ko-KR" altLang="en-US" dirty="0" smtClean="0"/>
              <a:t>인터넷 버전에 따라 클릭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9411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윈도우버전 </a:t>
            </a:r>
            <a:r>
              <a:rPr lang="en-US" altLang="ko-KR" dirty="0" smtClean="0"/>
              <a:t>PC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3173557" y="5125834"/>
            <a:ext cx="31832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0152" y="4944496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맥 버전 </a:t>
            </a:r>
            <a:r>
              <a:rPr lang="en-US" altLang="ko-KR" dirty="0" smtClean="0"/>
              <a:t>PC</a:t>
            </a:r>
            <a:endParaRPr lang="ko-KR" altLang="en-US" dirty="0"/>
          </a:p>
        </p:txBody>
      </p:sp>
      <p:cxnSp>
        <p:nvCxnSpPr>
          <p:cNvPr id="10" name="직선 화살표 연결선 9"/>
          <p:cNvCxnSpPr>
            <a:stCxn id="9" idx="1"/>
          </p:cNvCxnSpPr>
          <p:nvPr/>
        </p:nvCxnSpPr>
        <p:spPr>
          <a:xfrm flipH="1">
            <a:off x="5508104" y="5129162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9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cxnSp>
        <p:nvCxnSpPr>
          <p:cNvPr id="6" name="직선 화살표 연결선 5"/>
          <p:cNvCxnSpPr/>
          <p:nvPr/>
        </p:nvCxnSpPr>
        <p:spPr>
          <a:xfrm>
            <a:off x="3131840" y="4797152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620688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동의 후 다음 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06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5. PC </a:t>
            </a:r>
            <a:r>
              <a:rPr lang="ko-KR" altLang="en-US" dirty="0" smtClean="0"/>
              <a:t>바탕화면에 </a:t>
            </a:r>
            <a:r>
              <a:rPr lang="en-US" altLang="ko-KR" dirty="0" err="1" smtClean="0"/>
              <a:t>DeX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 실행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75856" y="4149080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3851920" y="4437112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53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5576" y="836712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6. PC</a:t>
            </a:r>
            <a:r>
              <a:rPr lang="ko-KR" altLang="en-US" dirty="0" smtClean="0"/>
              <a:t>와 휴대폰을 </a:t>
            </a:r>
            <a:r>
              <a:rPr lang="en-US" altLang="ko-KR" dirty="0" smtClean="0"/>
              <a:t>USB</a:t>
            </a:r>
            <a:r>
              <a:rPr lang="ko-KR" altLang="en-US" dirty="0" smtClean="0"/>
              <a:t>케이블로 연결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332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41" y="1600200"/>
            <a:ext cx="2145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휴대폰 화면에서 지금 시작 실행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44008" y="5301208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04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5184576"/>
          </a:xfrm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8. </a:t>
            </a:r>
            <a:r>
              <a:rPr lang="en-US" altLang="ko-KR" dirty="0" err="1" smtClean="0"/>
              <a:t>DeX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프로그램이 실행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0706" y="4653136"/>
            <a:ext cx="9589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앱</a:t>
            </a:r>
            <a:r>
              <a:rPr lang="ko-KR" altLang="en-US" dirty="0" smtClean="0"/>
              <a:t> 표시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1547664" y="5022468"/>
            <a:ext cx="582500" cy="494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48064" y="2420888"/>
            <a:ext cx="18822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전체화면 키우기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6948264" y="1628800"/>
            <a:ext cx="576064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64538" y="2101739"/>
            <a:ext cx="14205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인터넷 연결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1475656" y="2286405"/>
            <a:ext cx="6545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63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624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9. </a:t>
            </a:r>
            <a:r>
              <a:rPr lang="ko-KR" altLang="en-US" dirty="0" err="1" smtClean="0"/>
              <a:t>카카오톡</a:t>
            </a:r>
            <a:r>
              <a:rPr lang="ko-KR" altLang="en-US" dirty="0" smtClean="0"/>
              <a:t> 혹은 인터넷카페 등에서 온라인교육 링크 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06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228</Words>
  <Application>Microsoft Office PowerPoint</Application>
  <PresentationFormat>화면 슬라이드 쇼(4:3)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삼성 덱스 사용방법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9</cp:revision>
  <dcterms:created xsi:type="dcterms:W3CDTF">2020-04-24T02:29:01Z</dcterms:created>
  <dcterms:modified xsi:type="dcterms:W3CDTF">2020-04-24T04:40:22Z</dcterms:modified>
</cp:coreProperties>
</file>